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58497-B89C-7904-58C6-601C3FD81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CED88-2901-0F2A-460F-94A42B9FB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809C2-EEC7-A404-0539-5C4274CE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EB063-CC66-8CE2-08D9-EDF9AF9E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8EDBD-3B0A-EC2C-A9D8-A6857F29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6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129D-CE20-3051-D4D6-BF567135A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46DAB-0672-3E2A-8DCD-5AA87152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0031-6226-36E6-CBE0-DF3B7B49A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92E4C-8C5C-BF1B-6088-3C726C49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47FD-3A91-363F-5BED-5BA2866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751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645DDD-D678-BC8C-F1B6-98E7907BF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89AB0-8637-B37C-4D6E-13CF6AACD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60099-69F2-78EA-52E6-22AD65EF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20D33-942B-30EE-1FA3-502B8DC1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2444B-C751-16AC-B262-9747B008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28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C64C-6768-5F4D-7755-DD04EEA7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CE3E-719D-F898-A220-356665B24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C5337-882C-311A-696D-A2A40C9F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09503-B686-BB59-91D8-B62F6494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AA5C9-5A59-FB2A-080A-D4AA2126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8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9DF4-9D8E-761A-C610-0EFD62B0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EC905-4A76-ABAB-A960-E50C7971D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DE3DE-9650-ABF1-C285-816A00F3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1B57A-BB0D-49FD-D3BE-CFD9F807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D67A1-4643-848C-C223-EB105D83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132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1A7F-CCF9-9D2D-DAEA-8E99431D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5BF14-A250-9ADF-C7EA-8AE335F1C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FBD21-3AB1-9CBB-2A9F-AD41C8BFA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0C6EA-9E0B-1CF9-C765-C99417774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D44D1-0BA9-6075-EC1E-6F13AA06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D51E1-A5AD-A05B-C1CA-C5C28CD7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531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38B9-373D-2EC5-B8C8-325ED38A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0AB87-5F5F-A286-5202-44880E45E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C37D8-F476-177B-D72C-891F1DCB4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336A9-F11F-FDFE-F006-77B706AD5D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7888B0-136D-2DD5-A4DB-37FE6253C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6EB6E1-CDCF-8BA1-4912-E35D630D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42051-54CE-EAEF-56DD-77A71D34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BCCFA-80DC-1D19-128F-71B17396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60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B4D8-4C7C-31B5-F354-3024519F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89BCA-4857-9568-CCC1-AF24DE6B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381AA-80B0-A91A-E170-4339EB911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1DDB6-456F-8890-6D3E-3FEF2405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79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8C475-18EA-B2ED-FB09-BB9C77B5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E7363-AC35-FDF4-D6EE-64AD471F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1B86-4E84-2A0C-9C40-E1A5F7E2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302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E1E9-FC86-86CD-85FC-AA0801C2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63FB0-3A08-9691-0CD7-5338C7C39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0957C-7917-E4EC-0C60-E6F1C8EED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49557-A822-AA39-AF60-7FB5D2E8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026F2-B5F7-D1F8-1C22-F5DA90B0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0E069-496E-F2E7-B878-ECC5FA0D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821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ADF1-E869-AD47-AC52-D11F9017B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FF60B1-2944-9777-91C6-156692CFC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4061D-3020-0511-B448-5F01C367E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A3FAC-C260-FEA6-87C2-1FC8D4361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F4631-0CAF-830F-C9B8-2B81642D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6CED6-E84F-0E05-BBA9-F1AEED0C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26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55F1A-F037-E793-BAAF-EDB79B311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73E1B-BB00-9DC1-891E-4404154CC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51019-B6E6-4139-F231-C7357CEC8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296F7-F616-0BD0-8CCF-510AA41ED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B3798-6DFD-524A-6ADD-05903D751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286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51504-02C8-B4CC-84D6-49880739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82" y="0"/>
            <a:ext cx="7959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4EA6DC-DFCB-893F-DD1A-89E40CC1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46" y="215955"/>
            <a:ext cx="6652054" cy="2890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D6F4A-B4F5-5DE7-0FC4-F4455ECE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79" y="3286898"/>
            <a:ext cx="3368215" cy="3355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CB047-CB00-669B-A070-C7B3B478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073" y="3318077"/>
            <a:ext cx="3366481" cy="33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2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2177-2F40-81DC-591D-17BF52DF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Click an image to enable slideshow!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C7203-B4D3-7CF5-F063-94DE962D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62" y="2202604"/>
            <a:ext cx="8550876" cy="36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6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E074-F094-260F-61F8-C8BAB35E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71" y="2358681"/>
            <a:ext cx="5480222" cy="1325563"/>
          </a:xfrm>
        </p:spPr>
        <p:txBody>
          <a:bodyPr/>
          <a:lstStyle/>
          <a:p>
            <a:r>
              <a:rPr lang="en-AU" dirty="0"/>
              <a:t>Click to play music!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E8451-F7DA-ACAE-95C7-8234EC50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291" y="1033849"/>
            <a:ext cx="6085803" cy="50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6A0349-8C34-6EE1-AF4B-D36CF41A39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06" y="786714"/>
            <a:ext cx="10392588" cy="507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7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6C1397C-9F19-B343-2DE1-7AD38F504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r="3628"/>
          <a:stretch/>
        </p:blipFill>
        <p:spPr bwMode="auto">
          <a:xfrm>
            <a:off x="1499286" y="685285"/>
            <a:ext cx="9794790" cy="53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59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9A12-4CD9-B335-1552-6DD823EAD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-608" r="4159" b="608"/>
          <a:stretch/>
        </p:blipFill>
        <p:spPr bwMode="auto">
          <a:xfrm>
            <a:off x="1235675" y="766294"/>
            <a:ext cx="10083113" cy="541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93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Click an image to enable slideshow!</vt:lpstr>
      <vt:lpstr>Click to play music!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Lyon</dc:creator>
  <cp:lastModifiedBy>Daniel Lyon</cp:lastModifiedBy>
  <cp:revision>1</cp:revision>
  <dcterms:created xsi:type="dcterms:W3CDTF">2022-10-02T10:25:17Z</dcterms:created>
  <dcterms:modified xsi:type="dcterms:W3CDTF">2022-10-02T10:37:03Z</dcterms:modified>
</cp:coreProperties>
</file>